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71" r:id="rId3"/>
    <p:sldId id="272" r:id="rId4"/>
    <p:sldId id="259" r:id="rId5"/>
    <p:sldId id="270" r:id="rId6"/>
    <p:sldId id="261" r:id="rId7"/>
    <p:sldId id="260" r:id="rId8"/>
    <p:sldId id="286" r:id="rId9"/>
    <p:sldId id="285" r:id="rId10"/>
    <p:sldId id="287" r:id="rId11"/>
    <p:sldId id="262" r:id="rId12"/>
    <p:sldId id="263" r:id="rId13"/>
    <p:sldId id="264" r:id="rId14"/>
    <p:sldId id="265" r:id="rId15"/>
    <p:sldId id="268" r:id="rId16"/>
    <p:sldId id="269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80" r:id="rId27"/>
    <p:sldId id="281" r:id="rId2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374" autoAdjust="0"/>
  </p:normalViewPr>
  <p:slideViewPr>
    <p:cSldViewPr>
      <p:cViewPr>
        <p:scale>
          <a:sx n="100" d="100"/>
          <a:sy n="100" d="100"/>
        </p:scale>
        <p:origin x="-2586" y="-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DEFC1-8037-4DC0-86E4-09CD9980A2F8}" type="datetimeFigureOut">
              <a:rPr lang="it-IT" smtClean="0"/>
              <a:pPr/>
              <a:t>02/10/2012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4F319-1E12-4A67-9729-3E746E4C1F8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DEFC1-8037-4DC0-86E4-09CD9980A2F8}" type="datetimeFigureOut">
              <a:rPr lang="it-IT" smtClean="0"/>
              <a:pPr/>
              <a:t>02/10/2012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4F319-1E12-4A67-9729-3E746E4C1F8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DEFC1-8037-4DC0-86E4-09CD9980A2F8}" type="datetimeFigureOut">
              <a:rPr lang="it-IT" smtClean="0"/>
              <a:pPr/>
              <a:t>02/10/2012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4F319-1E12-4A67-9729-3E746E4C1F8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DEFC1-8037-4DC0-86E4-09CD9980A2F8}" type="datetimeFigureOut">
              <a:rPr lang="it-IT" smtClean="0"/>
              <a:pPr/>
              <a:t>02/10/2012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4F319-1E12-4A67-9729-3E746E4C1F8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DEFC1-8037-4DC0-86E4-09CD9980A2F8}" type="datetimeFigureOut">
              <a:rPr lang="it-IT" smtClean="0"/>
              <a:pPr/>
              <a:t>02/10/2012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4F319-1E12-4A67-9729-3E746E4C1F8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DEFC1-8037-4DC0-86E4-09CD9980A2F8}" type="datetimeFigureOut">
              <a:rPr lang="it-IT" smtClean="0"/>
              <a:pPr/>
              <a:t>02/10/2012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4F319-1E12-4A67-9729-3E746E4C1F8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DEFC1-8037-4DC0-86E4-09CD9980A2F8}" type="datetimeFigureOut">
              <a:rPr lang="it-IT" smtClean="0"/>
              <a:pPr/>
              <a:t>02/10/2012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4F319-1E12-4A67-9729-3E746E4C1F8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DEFC1-8037-4DC0-86E4-09CD9980A2F8}" type="datetimeFigureOut">
              <a:rPr lang="it-IT" smtClean="0"/>
              <a:pPr/>
              <a:t>02/10/2012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4F319-1E12-4A67-9729-3E746E4C1F8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DEFC1-8037-4DC0-86E4-09CD9980A2F8}" type="datetimeFigureOut">
              <a:rPr lang="it-IT" smtClean="0"/>
              <a:pPr/>
              <a:t>02/10/2012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4F319-1E12-4A67-9729-3E746E4C1F8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DEFC1-8037-4DC0-86E4-09CD9980A2F8}" type="datetimeFigureOut">
              <a:rPr lang="it-IT" smtClean="0"/>
              <a:pPr/>
              <a:t>02/10/2012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4F319-1E12-4A67-9729-3E746E4C1F8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DEFC1-8037-4DC0-86E4-09CD9980A2F8}" type="datetimeFigureOut">
              <a:rPr lang="it-IT" smtClean="0"/>
              <a:pPr/>
              <a:t>02/10/2012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4F319-1E12-4A67-9729-3E746E4C1F8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DEFC1-8037-4DC0-86E4-09CD9980A2F8}" type="datetimeFigureOut">
              <a:rPr lang="it-IT" smtClean="0"/>
              <a:pPr/>
              <a:t>02/10/2012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4F319-1E12-4A67-9729-3E746E4C1F87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ngue\Documents\Pubblicazioni V.Zotti\EGEQ Bologna 2012\Schermata del 2012-09-30 15_52_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5140990"/>
          </a:xfrm>
          <a:prstGeom prst="rect">
            <a:avLst/>
          </a:prstGeom>
          <a:noFill/>
        </p:spPr>
      </p:pic>
      <p:pic>
        <p:nvPicPr>
          <p:cNvPr id="6" name="Immagine 5" descr="GetAttachment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1052736"/>
            <a:ext cx="1092324" cy="943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ingue\Documents\Pubblicazioni V.Zotti\EGEQ Bologna 2012\Schermata del 2012-09-30 15_54_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3999" cy="5140990"/>
          </a:xfrm>
          <a:prstGeom prst="rect">
            <a:avLst/>
          </a:prstGeom>
          <a:noFill/>
        </p:spPr>
      </p:pic>
      <p:pic>
        <p:nvPicPr>
          <p:cNvPr id="3" name="Immagine 2" descr="GetAttachment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1052736"/>
            <a:ext cx="1092324" cy="943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ingue\Documents\Pubblicazioni V.Zotti\EGEQ Bologna 2012\Immagine Base Qu.It\Schermata del 2012-09-28 20_59_4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5140989"/>
          </a:xfrm>
          <a:prstGeom prst="rect">
            <a:avLst/>
          </a:prstGeom>
          <a:noFill/>
        </p:spPr>
      </p:pic>
      <p:pic>
        <p:nvPicPr>
          <p:cNvPr id="3" name="Immagine 2" descr="GetAttachment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1052736"/>
            <a:ext cx="1092324" cy="943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ingue\Documents\Pubblicazioni V.Zotti\EGEQ Bologna 2012\Immagine Base Qu.It\Schermata del 2012-09-28 20_59_4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5140989"/>
          </a:xfrm>
          <a:prstGeom prst="rect">
            <a:avLst/>
          </a:prstGeom>
          <a:noFill/>
        </p:spPr>
      </p:pic>
      <p:pic>
        <p:nvPicPr>
          <p:cNvPr id="3" name="Immagine 2" descr="GetAttachment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1052736"/>
            <a:ext cx="1092324" cy="943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ingue\Documents\Pubblicazioni V.Zotti\EGEQ Bologna 2012\Immagine Base Qu.It\Schermata del 2012-09-28 20_59_5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5140990"/>
          </a:xfrm>
          <a:prstGeom prst="rect">
            <a:avLst/>
          </a:prstGeom>
          <a:noFill/>
        </p:spPr>
      </p:pic>
      <p:pic>
        <p:nvPicPr>
          <p:cNvPr id="3" name="Immagine 2" descr="GetAttachment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1052736"/>
            <a:ext cx="1092324" cy="943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lingue\Documents\Pubblicazioni V.Zotti\EGEQ Bologna 2012\Immagine Base Qu.It\Schermata del 2012-09-28 20_59_5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5140989"/>
          </a:xfrm>
          <a:prstGeom prst="rect">
            <a:avLst/>
          </a:prstGeom>
          <a:noFill/>
        </p:spPr>
      </p:pic>
      <p:pic>
        <p:nvPicPr>
          <p:cNvPr id="3" name="Immagine 2" descr="GetAttachment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1052736"/>
            <a:ext cx="1092324" cy="943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lingue\Documents\Pubblicazioni V.Zotti\EGEQ Bologna 2012\Immagine Base Qu.It\Schermata del 2012-09-28 20_59_5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5140990"/>
          </a:xfrm>
          <a:prstGeom prst="rect">
            <a:avLst/>
          </a:prstGeom>
          <a:noFill/>
        </p:spPr>
      </p:pic>
      <p:pic>
        <p:nvPicPr>
          <p:cNvPr id="3" name="Immagine 2" descr="GetAttachment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1052736"/>
            <a:ext cx="1092324" cy="943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lingue\Documents\Pubblicazioni V.Zotti\EGEQ Bologna 2012\Immagine Base Qu.It\Schermata del 2012-09-28 21_00_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1" cy="5140989"/>
          </a:xfrm>
          <a:prstGeom prst="rect">
            <a:avLst/>
          </a:prstGeom>
          <a:noFill/>
        </p:spPr>
      </p:pic>
      <p:pic>
        <p:nvPicPr>
          <p:cNvPr id="3" name="Immagine 2" descr="GetAttachment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1052736"/>
            <a:ext cx="1092324" cy="943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lingue\Documents\Pubblicazioni V.Zotti\EGEQ Bologna 2012\Schermata del 2012-09-30 16_13_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5140990"/>
          </a:xfrm>
          <a:prstGeom prst="rect">
            <a:avLst/>
          </a:prstGeom>
          <a:noFill/>
        </p:spPr>
      </p:pic>
      <p:pic>
        <p:nvPicPr>
          <p:cNvPr id="3" name="Immagine 2" descr="GetAttachment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1052736"/>
            <a:ext cx="1092324" cy="943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lingue\Documents\Pubblicazioni V.Zotti\EGEQ Bologna 2012\Schermata del 2012-09-30 16_17_5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1" cy="5140990"/>
          </a:xfrm>
          <a:prstGeom prst="rect">
            <a:avLst/>
          </a:prstGeom>
          <a:noFill/>
        </p:spPr>
      </p:pic>
      <p:pic>
        <p:nvPicPr>
          <p:cNvPr id="3" name="Immagine 2" descr="GetAttachment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1052736"/>
            <a:ext cx="1092324" cy="943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lingue\Documents\Pubblicazioni V.Zotti\EGEQ Bologna 2012\Schermata del 2012-09-30 16_22_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5140990"/>
          </a:xfrm>
          <a:prstGeom prst="rect">
            <a:avLst/>
          </a:prstGeom>
          <a:noFill/>
        </p:spPr>
      </p:pic>
      <p:pic>
        <p:nvPicPr>
          <p:cNvPr id="3" name="Immagine 2" descr="GetAttachment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1052736"/>
            <a:ext cx="1092324" cy="943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lingue\Documents\Pubblicazioni V.Zotti\EGEQ Bologna 2012\Immagine Base Qu.It\SchermataVuotaAutocompletament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1"/>
            <a:ext cx="9144000" cy="5140990"/>
          </a:xfrm>
          <a:prstGeom prst="rect">
            <a:avLst/>
          </a:prstGeom>
          <a:noFill/>
        </p:spPr>
      </p:pic>
      <p:pic>
        <p:nvPicPr>
          <p:cNvPr id="3" name="Immagine 2" descr="GetAttachment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1052736"/>
            <a:ext cx="1092324" cy="943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lingue\Documents\Pubblicazioni V.Zotti\EGEQ Bologna 2012\Schermata del 2012-09-30 16_24_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5140990"/>
          </a:xfrm>
          <a:prstGeom prst="rect">
            <a:avLst/>
          </a:prstGeom>
          <a:noFill/>
        </p:spPr>
      </p:pic>
      <p:pic>
        <p:nvPicPr>
          <p:cNvPr id="3" name="Immagine 2" descr="GetAttachment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1052736"/>
            <a:ext cx="1092324" cy="943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lingue\Documents\Pubblicazioni V.Zotti\EGEQ Bologna 2012\Schermata del 2012-09-30 16_25_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1" cy="5140990"/>
          </a:xfrm>
          <a:prstGeom prst="rect">
            <a:avLst/>
          </a:prstGeom>
          <a:noFill/>
        </p:spPr>
      </p:pic>
      <p:pic>
        <p:nvPicPr>
          <p:cNvPr id="3" name="Immagine 2" descr="GetAttachment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1052736"/>
            <a:ext cx="1092324" cy="943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lingue\Documents\Pubblicazioni V.Zotti\EGEQ Bologna 2012\Schermata del 2012-09-30 16_28_3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51409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lingue\Documents\Pubblicazioni V.Zotti\EGEQ Bologna 2012\Schermata del 2012-09-30 16_28_4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5140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lingue\Documents\Pubblicazioni V.Zotti\EGEQ Bologna 2012\Schermata del 2012-09-30 16_31_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548680"/>
            <a:ext cx="9144001" cy="5140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lingue\Documents\Pubblicazioni V.Zotti\EGEQ Bologna 2012\Schermata del 2012-09-30 16_32_3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5140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4896543"/>
          </a:xfrm>
        </p:spPr>
        <p:txBody>
          <a:bodyPr>
            <a:normAutofit/>
          </a:bodyPr>
          <a:lstStyle/>
          <a:p>
            <a:pPr algn="l"/>
            <a:r>
              <a:rPr lang="it-IT" sz="2400" dirty="0" err="1" smtClean="0"/>
              <a:t>Crédits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sz="1400" dirty="0"/>
              <a:t/>
            </a:r>
            <a:br>
              <a:rPr lang="it-IT" sz="1400" dirty="0"/>
            </a:br>
            <a:r>
              <a:rPr lang="it-IT" sz="1400" i="1" dirty="0" err="1" smtClean="0"/>
              <a:t>Conception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et</a:t>
            </a:r>
            <a:r>
              <a:rPr lang="it-IT" sz="1400" i="1" dirty="0" smtClean="0"/>
              <a:t> </a:t>
            </a:r>
            <a:r>
              <a:rPr lang="it-IT" sz="1400" i="1" smtClean="0"/>
              <a:t>direction </a:t>
            </a:r>
            <a:r>
              <a:rPr lang="it-IT" sz="1400" smtClean="0"/>
              <a:t>: </a:t>
            </a:r>
            <a:r>
              <a:rPr lang="it-IT" sz="1400" dirty="0" smtClean="0"/>
              <a:t>Valeria Zotti, Università di Bologna</a:t>
            </a:r>
            <a:br>
              <a:rPr lang="it-IT" sz="1400" dirty="0" smtClean="0"/>
            </a:br>
            <a:r>
              <a:rPr lang="it-IT" sz="1400" dirty="0" smtClean="0"/>
              <a:t/>
            </a:r>
            <a:br>
              <a:rPr lang="it-IT" sz="1400" dirty="0" smtClean="0"/>
            </a:br>
            <a:r>
              <a:rPr lang="it-IT" sz="1400" i="1" dirty="0" err="1" smtClean="0"/>
              <a:t>Rédacteurs</a:t>
            </a:r>
            <a:r>
              <a:rPr lang="it-IT" sz="1400" i="1" dirty="0" smtClean="0"/>
              <a:t> </a:t>
            </a:r>
            <a:r>
              <a:rPr lang="it-IT" sz="1400" dirty="0" smtClean="0"/>
              <a:t>: Elisa Baldini (</a:t>
            </a:r>
            <a:r>
              <a:rPr lang="it-IT" sz="1400" dirty="0" err="1" smtClean="0"/>
              <a:t>Hébert</a:t>
            </a:r>
            <a:r>
              <a:rPr lang="it-IT" sz="1400" dirty="0" smtClean="0"/>
              <a:t>, </a:t>
            </a:r>
            <a:r>
              <a:rPr lang="it-IT" sz="1400" dirty="0" err="1" smtClean="0"/>
              <a:t>Soucy</a:t>
            </a:r>
            <a:r>
              <a:rPr lang="it-IT" sz="1400" dirty="0" smtClean="0"/>
              <a:t>) ; Maria Chiara Neri (</a:t>
            </a:r>
            <a:r>
              <a:rPr lang="it-IT" sz="1400" dirty="0" err="1" smtClean="0"/>
              <a:t>Thériault</a:t>
            </a:r>
            <a:r>
              <a:rPr lang="it-IT" sz="1400" dirty="0" smtClean="0"/>
              <a:t>) ;  Valeria Zotti (</a:t>
            </a:r>
            <a:r>
              <a:rPr lang="it-IT" sz="1400" dirty="0" err="1" smtClean="0"/>
              <a:t>Bismuth</a:t>
            </a:r>
            <a:r>
              <a:rPr lang="it-IT" sz="1400" dirty="0" smtClean="0"/>
              <a:t>, </a:t>
            </a:r>
            <a:r>
              <a:rPr lang="it-IT" sz="1400" dirty="0" err="1" smtClean="0"/>
              <a:t>Tremblay</a:t>
            </a:r>
            <a:r>
              <a:rPr lang="it-IT" sz="1400" dirty="0"/>
              <a:t>)</a:t>
            </a:r>
            <a:r>
              <a:rPr lang="it-IT" sz="1400" dirty="0" smtClean="0"/>
              <a:t> </a:t>
            </a:r>
            <a:br>
              <a:rPr lang="it-IT" sz="1400" dirty="0" smtClean="0"/>
            </a:br>
            <a:r>
              <a:rPr lang="it-IT" sz="1400" dirty="0" smtClean="0"/>
              <a:t/>
            </a:r>
            <a:br>
              <a:rPr lang="it-IT" sz="1400" dirty="0" smtClean="0"/>
            </a:br>
            <a:r>
              <a:rPr lang="it-IT" sz="1400" i="1" dirty="0" err="1" smtClean="0"/>
              <a:t>Réalisation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technique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informatique</a:t>
            </a:r>
            <a:r>
              <a:rPr lang="it-IT" sz="1400" i="1" dirty="0" smtClean="0"/>
              <a:t> </a:t>
            </a:r>
            <a:r>
              <a:rPr lang="it-IT" sz="1400" dirty="0" smtClean="0"/>
              <a:t>: Cosimo Zaccaria</a:t>
            </a:r>
            <a:br>
              <a:rPr lang="it-IT" sz="1400" dirty="0" smtClean="0"/>
            </a:br>
            <a:r>
              <a:rPr lang="it-IT" sz="1400" dirty="0" smtClean="0"/>
              <a:t/>
            </a:r>
            <a:br>
              <a:rPr lang="it-IT" sz="1400" dirty="0" smtClean="0"/>
            </a:br>
            <a:r>
              <a:rPr lang="it-IT" sz="1400" i="1" dirty="0" smtClean="0"/>
              <a:t>Logo </a:t>
            </a:r>
            <a:r>
              <a:rPr lang="it-IT" sz="1400" dirty="0" smtClean="0"/>
              <a:t>: Laura </a:t>
            </a:r>
            <a:r>
              <a:rPr lang="it-IT" sz="1400" dirty="0" err="1" smtClean="0"/>
              <a:t>Fusco</a:t>
            </a:r>
            <a:r>
              <a:rPr lang="it-IT" sz="1400" dirty="0" smtClean="0"/>
              <a:t/>
            </a:r>
            <a:br>
              <a:rPr lang="it-IT" sz="1400" dirty="0" smtClean="0"/>
            </a:br>
            <a:r>
              <a:rPr lang="it-IT" sz="1400" dirty="0" smtClean="0"/>
              <a:t/>
            </a:r>
            <a:br>
              <a:rPr lang="it-IT" sz="1400" dirty="0" smtClean="0"/>
            </a:br>
            <a:r>
              <a:rPr lang="it-IT" sz="1400" i="1" dirty="0" err="1" smtClean="0"/>
              <a:t>Avec</a:t>
            </a:r>
            <a:r>
              <a:rPr lang="it-IT" sz="1400" i="1" dirty="0" smtClean="0"/>
              <a:t> la </a:t>
            </a:r>
            <a:r>
              <a:rPr lang="it-IT" sz="1400" i="1" dirty="0" err="1" smtClean="0"/>
              <a:t>collaboration</a:t>
            </a:r>
            <a:r>
              <a:rPr lang="it-IT" sz="1400" i="1" dirty="0" smtClean="0"/>
              <a:t> de </a:t>
            </a:r>
            <a:r>
              <a:rPr lang="it-IT" sz="1400" dirty="0" smtClean="0"/>
              <a:t>:  </a:t>
            </a:r>
            <a:br>
              <a:rPr lang="it-IT" sz="1400" dirty="0" smtClean="0"/>
            </a:br>
            <a:r>
              <a:rPr lang="it-IT" sz="1400" i="1" dirty="0" err="1" smtClean="0"/>
              <a:t>Trésor</a:t>
            </a:r>
            <a:r>
              <a:rPr lang="it-IT" sz="1400" i="1" dirty="0" smtClean="0"/>
              <a:t> de la langue </a:t>
            </a:r>
            <a:r>
              <a:rPr lang="it-IT" sz="1400" i="1" dirty="0" err="1" smtClean="0"/>
              <a:t>française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au</a:t>
            </a:r>
            <a:r>
              <a:rPr lang="it-IT" sz="1400" i="1" dirty="0" smtClean="0"/>
              <a:t> Québec</a:t>
            </a:r>
            <a:r>
              <a:rPr lang="it-IT" sz="1400" dirty="0" smtClean="0"/>
              <a:t>, </a:t>
            </a:r>
            <a:r>
              <a:rPr lang="it-IT" sz="1400" dirty="0" err="1" smtClean="0"/>
              <a:t>Université</a:t>
            </a:r>
            <a:r>
              <a:rPr lang="it-IT" sz="1400" dirty="0" smtClean="0"/>
              <a:t> </a:t>
            </a:r>
            <a:r>
              <a:rPr lang="it-IT" sz="1400" dirty="0" err="1" smtClean="0"/>
              <a:t>Laval</a:t>
            </a:r>
            <a:r>
              <a:rPr lang="it-IT" sz="1400" dirty="0" smtClean="0"/>
              <a:t> (Claude </a:t>
            </a:r>
            <a:r>
              <a:rPr lang="it-IT" sz="1400" dirty="0" err="1" smtClean="0"/>
              <a:t>Poirier</a:t>
            </a:r>
            <a:r>
              <a:rPr lang="it-IT" sz="1400" dirty="0" smtClean="0"/>
              <a:t>, </a:t>
            </a:r>
            <a:r>
              <a:rPr lang="it-IT" sz="1400" dirty="0" err="1" smtClean="0"/>
              <a:t>directeur</a:t>
            </a:r>
            <a:r>
              <a:rPr lang="it-IT" sz="1400" dirty="0" smtClean="0"/>
              <a:t> ; </a:t>
            </a:r>
            <a:r>
              <a:rPr lang="it-IT" sz="1400" dirty="0" err="1" smtClean="0"/>
              <a:t>Jean-François</a:t>
            </a:r>
            <a:r>
              <a:rPr lang="it-IT" sz="1400" dirty="0" smtClean="0"/>
              <a:t> Smith pour le </a:t>
            </a:r>
            <a:r>
              <a:rPr lang="it-IT" sz="1400" dirty="0" err="1" smtClean="0"/>
              <a:t>support</a:t>
            </a:r>
            <a:r>
              <a:rPr lang="it-IT" sz="1400" dirty="0" smtClean="0"/>
              <a:t> </a:t>
            </a:r>
            <a:r>
              <a:rPr lang="it-IT" sz="1400" dirty="0" err="1" smtClean="0"/>
              <a:t>informatique</a:t>
            </a:r>
            <a:r>
              <a:rPr lang="it-IT" sz="1400" dirty="0" smtClean="0"/>
              <a:t>)</a:t>
            </a:r>
            <a:endParaRPr lang="it-IT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365B61-1FC2-4A9C-BDBA-CFDB918E1960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  <p:sp>
        <p:nvSpPr>
          <p:cNvPr id="7" name="Titolo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991600" cy="98072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it-IT" sz="3200" b="1" dirty="0" smtClean="0">
                <a:solidFill>
                  <a:srgbClr val="0033CC"/>
                </a:solidFill>
              </a:rPr>
              <a:t>Le corpus </a:t>
            </a:r>
            <a:r>
              <a:rPr lang="it-IT" sz="3200" b="1" dirty="0" err="1" smtClean="0">
                <a:solidFill>
                  <a:srgbClr val="0033CC"/>
                </a:solidFill>
              </a:rPr>
              <a:t>québécois</a:t>
            </a:r>
            <a:r>
              <a:rPr lang="it-IT" sz="3200" b="1" dirty="0" smtClean="0">
                <a:solidFill>
                  <a:srgbClr val="0033CC"/>
                </a:solidFill>
              </a:rPr>
              <a:t> </a:t>
            </a:r>
            <a:r>
              <a:rPr lang="it-IT" sz="3200" b="1" dirty="0" err="1" smtClean="0">
                <a:solidFill>
                  <a:srgbClr val="0033CC"/>
                </a:solidFill>
              </a:rPr>
              <a:t>traduit</a:t>
            </a:r>
            <a:r>
              <a:rPr lang="it-IT" sz="3200" b="1" dirty="0" smtClean="0">
                <a:solidFill>
                  <a:srgbClr val="0033CC"/>
                </a:solidFill>
              </a:rPr>
              <a:t> en </a:t>
            </a:r>
            <a:r>
              <a:rPr lang="it-IT" sz="3200" b="1" dirty="0" err="1" smtClean="0">
                <a:solidFill>
                  <a:srgbClr val="0033CC"/>
                </a:solidFill>
              </a:rPr>
              <a:t>italien</a:t>
            </a:r>
            <a:endParaRPr lang="it-IT" sz="3200" b="1" strike="sngStrike" dirty="0" smtClean="0">
              <a:solidFill>
                <a:srgbClr val="0033CC"/>
              </a:solidFill>
            </a:endParaRP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 cstate="print"/>
          <a:srcRect l="26080" t="25903" r="25394" b="8893"/>
          <a:stretch>
            <a:fillRect/>
          </a:stretch>
        </p:blipFill>
        <p:spPr bwMode="auto">
          <a:xfrm>
            <a:off x="1331641" y="1052514"/>
            <a:ext cx="6408712" cy="5381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lingue\Documents\Pubblicazioni V.Zotti\EGEQ Bologna 2012\Immagine Base Qu.It\schermatavuotaautor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5140501"/>
          </a:xfrm>
          <a:prstGeom prst="rect">
            <a:avLst/>
          </a:prstGeom>
          <a:noFill/>
        </p:spPr>
      </p:pic>
      <p:pic>
        <p:nvPicPr>
          <p:cNvPr id="3" name="Immagine 2" descr="GetAttachment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1052736"/>
            <a:ext cx="1092324" cy="943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ngue\Documents\Pubblicazioni V.Zotti\EGEQ Bologna 2012\Immagine Base Qu.It\bla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5140989"/>
          </a:xfrm>
          <a:prstGeom prst="rect">
            <a:avLst/>
          </a:prstGeom>
          <a:noFill/>
        </p:spPr>
      </p:pic>
      <p:pic>
        <p:nvPicPr>
          <p:cNvPr id="3" name="Immagine 2" descr="GetAttachment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1052736"/>
            <a:ext cx="1092324" cy="943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lingue\Documents\Pubblicazioni V.Zotti\EGEQ Bologna 2012\Immagine Base Qu.It\schermatarisultatibla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5140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ingue\Documents\Pubblicazioni V.Zotti\EGEQ Bologna 2012\Immagine Base Qu.It\RicercaTremblay+auteu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5140989"/>
          </a:xfrm>
          <a:prstGeom prst="rect">
            <a:avLst/>
          </a:prstGeom>
          <a:noFill/>
        </p:spPr>
      </p:pic>
      <p:pic>
        <p:nvPicPr>
          <p:cNvPr id="3" name="Immagine 2" descr="GetAttachment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1052736"/>
            <a:ext cx="1092324" cy="943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ingue\Documents\Pubblicazioni V.Zotti\EGEQ Bologna 2012\Immagine Base Qu.It\capriol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5140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ingue\Documents\Pubblicazioni V.Zotti\EGEQ Bologna 2012\Schermata del 2012-09-30 15_53_3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72819" cy="5157192"/>
          </a:xfrm>
          <a:prstGeom prst="rect">
            <a:avLst/>
          </a:prstGeom>
          <a:noFill/>
        </p:spPr>
      </p:pic>
      <p:pic>
        <p:nvPicPr>
          <p:cNvPr id="3" name="Immagine 2" descr="GetAttachment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1052736"/>
            <a:ext cx="1092324" cy="943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ingue\Documents\Pubblicazioni V.Zotti\EGEQ Bologna 2012\Schermata del 2012-09-30 15_53_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48680"/>
            <a:ext cx="9143999" cy="51409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8</Words>
  <Application>Microsoft Office PowerPoint</Application>
  <PresentationFormat>Presentazione su schermo (4:3)</PresentationFormat>
  <Paragraphs>3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28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Crédits   Conception et direction : Valeria Zotti, Università di Bologna  Rédacteurs : Elisa Baldini (Hébert, Soucy) ; Maria Chiara Neri (Thériault) ;  Valeria Zotti (Bismuth, Tremblay)   Réalisation technique informatique : Cosimo Zaccaria  Logo : Laura Fusco  Avec la collaboration de :   Trésor de la langue française au Québec, Université Laval (Claude Poirier, directeur ; Jean-François Smith pour le support informatique)</vt:lpstr>
      <vt:lpstr>Le corpus québécois traduit en italien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lingue</dc:creator>
  <cp:lastModifiedBy>lingue</cp:lastModifiedBy>
  <cp:revision>25</cp:revision>
  <dcterms:created xsi:type="dcterms:W3CDTF">2012-09-30T11:39:03Z</dcterms:created>
  <dcterms:modified xsi:type="dcterms:W3CDTF">2012-10-02T05:39:20Z</dcterms:modified>
</cp:coreProperties>
</file>