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0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5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3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80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5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2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1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3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B53B-CA20-4D95-9372-4EF11F97084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CB97-FE0F-4E42-A22E-C625AD9DAD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46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manticism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manticism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Dreaming Europe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Gillian Dow</a:t>
            </a:r>
          </a:p>
          <a:p>
            <a:r>
              <a:rPr lang="en-GB" dirty="0" smtClean="0"/>
              <a:t>Catriona Seth</a:t>
            </a:r>
          </a:p>
          <a:p>
            <a:r>
              <a:rPr lang="en-GB" dirty="0" smtClean="0"/>
              <a:t>Nicola Watson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RÊVE will take the form initially of a blog-post released monthly.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http://www.euromanticism.org/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Three posts launching today… which exemplify some of our ambitions: to display the fragile and the rarely-shown, and the otherwise immovable, to highlight the trans-European aspects of Romantic </a:t>
            </a:r>
            <a:r>
              <a:rPr lang="en-GB" dirty="0" err="1" smtClean="0"/>
              <a:t>materialities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9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1 The European Jane Austen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343" y="711200"/>
            <a:ext cx="2090057" cy="109673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7" name="7C5588D9-11E5-41BE-A22E-BAE8D89A0527" descr="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68" y="1690688"/>
            <a:ext cx="6090964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2 A real picture from the fictional Corinne’s gallery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2050474"/>
            <a:ext cx="5846619" cy="3837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7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3 Rousseau’s Trapdoor</a:t>
            </a:r>
            <a:endParaRPr lang="en-GB" dirty="0"/>
          </a:p>
        </p:txBody>
      </p:sp>
      <p:pic>
        <p:nvPicPr>
          <p:cNvPr id="4" name="Content Placeholder 3" descr="C:\Users\nw225\Dropbox\Nicola Watson instillation - York Festival of Ideas\12 205 Rousseau trapdoo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1690688"/>
            <a:ext cx="6664037" cy="461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3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Soon…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Teresa </a:t>
            </a:r>
            <a:r>
              <a:rPr lang="en-GB" dirty="0" err="1" smtClean="0"/>
              <a:t>Guiccioli’s</a:t>
            </a:r>
            <a:r>
              <a:rPr lang="en-GB" dirty="0" smtClean="0"/>
              <a:t> lock of Byron’s hair</a:t>
            </a:r>
          </a:p>
          <a:p>
            <a:r>
              <a:rPr lang="en-GB" dirty="0" smtClean="0"/>
              <a:t>The mortar at Cadiz</a:t>
            </a:r>
          </a:p>
          <a:p>
            <a:r>
              <a:rPr lang="en-GB" dirty="0" smtClean="0"/>
              <a:t>Bettina von </a:t>
            </a:r>
            <a:r>
              <a:rPr lang="en-GB" dirty="0" err="1" smtClean="0"/>
              <a:t>Arnim’s</a:t>
            </a:r>
            <a:r>
              <a:rPr lang="en-GB" dirty="0" smtClean="0"/>
              <a:t> </a:t>
            </a:r>
            <a:r>
              <a:rPr lang="en-GB" dirty="0" smtClean="0"/>
              <a:t>travelling-bag</a:t>
            </a:r>
          </a:p>
          <a:p>
            <a:r>
              <a:rPr lang="en-GB" dirty="0" smtClean="0"/>
              <a:t>Thomas </a:t>
            </a:r>
            <a:r>
              <a:rPr lang="en-GB" smtClean="0"/>
              <a:t>Moore’s harp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http://www.euromanticism.org/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22" y="1825625"/>
            <a:ext cx="6017956" cy="4351338"/>
          </a:xfrm>
        </p:spPr>
      </p:pic>
    </p:spTree>
    <p:extLst>
      <p:ext uri="{BB962C8B-B14F-4D97-AF65-F5344CB8AC3E}">
        <p14:creationId xmlns:p14="http://schemas.microsoft.com/office/powerpoint/2010/main" val="39644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Dreaming Europe:</a:t>
            </a:r>
            <a:br>
              <a:rPr lang="en-GB" dirty="0" smtClean="0"/>
            </a:br>
            <a:r>
              <a:rPr lang="en-GB" dirty="0" smtClean="0"/>
              <a:t>or, RÊVE (Romantic Europe: The Virtual Exhibition)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22" y="1825625"/>
            <a:ext cx="6017956" cy="4351338"/>
          </a:xfrm>
        </p:spPr>
      </p:pic>
    </p:spTree>
    <p:extLst>
      <p:ext uri="{BB962C8B-B14F-4D97-AF65-F5344CB8AC3E}">
        <p14:creationId xmlns:p14="http://schemas.microsoft.com/office/powerpoint/2010/main" val="28533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ERA (European Romanticisms in Association)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Founded Nov 2016 in Rome</a:t>
            </a:r>
          </a:p>
          <a:p>
            <a:r>
              <a:rPr lang="en-GB" dirty="0" smtClean="0"/>
              <a:t>Brings together scholars, scholarly associations &amp; museums</a:t>
            </a:r>
          </a:p>
          <a:p>
            <a:r>
              <a:rPr lang="en-GB" dirty="0" smtClean="0"/>
              <a:t>To retrieve, revalue, re-present transnational aspects of European Romanticisms</a:t>
            </a:r>
          </a:p>
          <a:p>
            <a:r>
              <a:rPr lang="en-GB" dirty="0" smtClean="0"/>
              <a:t>To develop new pan-European connections between academia and heritage organizations</a:t>
            </a:r>
          </a:p>
          <a:p>
            <a:r>
              <a:rPr lang="en-GB" dirty="0" smtClean="0"/>
              <a:t>To produce exchange of knowledge, practical innovation, creative experimentation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2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Anglo-Hispanic Horizons</a:t>
            </a:r>
          </a:p>
          <a:p>
            <a:r>
              <a:rPr lang="en-GB" dirty="0" smtClean="0"/>
              <a:t>British Association for Romantic Studies</a:t>
            </a:r>
          </a:p>
          <a:p>
            <a:r>
              <a:rPr lang="en-GB" dirty="0" smtClean="0"/>
              <a:t>CETAPS </a:t>
            </a:r>
          </a:p>
          <a:p>
            <a:r>
              <a:rPr lang="en-GB" dirty="0" err="1" smtClean="0"/>
              <a:t>Chawton</a:t>
            </a:r>
            <a:r>
              <a:rPr lang="en-GB" dirty="0" smtClean="0"/>
              <a:t> House Library</a:t>
            </a:r>
          </a:p>
          <a:p>
            <a:r>
              <a:rPr lang="en-GB" dirty="0" smtClean="0"/>
              <a:t>CISR (Bologna)</a:t>
            </a:r>
          </a:p>
          <a:p>
            <a:r>
              <a:rPr lang="en-GB" dirty="0" smtClean="0"/>
              <a:t>German </a:t>
            </a:r>
            <a:r>
              <a:rPr lang="en-GB" dirty="0" err="1" smtClean="0"/>
              <a:t>Sociey</a:t>
            </a:r>
            <a:r>
              <a:rPr lang="en-GB" dirty="0" smtClean="0"/>
              <a:t> for 18</a:t>
            </a:r>
            <a:r>
              <a:rPr lang="en-GB" baseline="30000" dirty="0" smtClean="0"/>
              <a:t>th</a:t>
            </a:r>
            <a:r>
              <a:rPr lang="en-GB" dirty="0" smtClean="0"/>
              <a:t> C Studies</a:t>
            </a:r>
          </a:p>
          <a:p>
            <a:r>
              <a:rPr lang="en-GB" dirty="0" smtClean="0"/>
              <a:t>French Society for 18</a:t>
            </a:r>
            <a:r>
              <a:rPr lang="en-GB" baseline="30000" dirty="0" smtClean="0"/>
              <a:t>th</a:t>
            </a:r>
            <a:r>
              <a:rPr lang="en-GB" dirty="0" smtClean="0"/>
              <a:t> C Studies</a:t>
            </a:r>
          </a:p>
          <a:p>
            <a:r>
              <a:rPr lang="en-GB" dirty="0" smtClean="0"/>
              <a:t>The Keats-Shelley House, Rome</a:t>
            </a:r>
          </a:p>
          <a:p>
            <a:r>
              <a:rPr lang="en-GB" dirty="0" smtClean="0"/>
              <a:t>International Council for Literary Museums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8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 (</a:t>
            </a:r>
            <a:r>
              <a:rPr lang="en-GB" dirty="0" err="1" smtClean="0"/>
              <a:t>cont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Petöfi</a:t>
            </a:r>
            <a:r>
              <a:rPr lang="en-GB" dirty="0" smtClean="0"/>
              <a:t> Museum, Budapest</a:t>
            </a:r>
          </a:p>
          <a:p>
            <a:r>
              <a:rPr lang="en-GB" dirty="0" err="1" smtClean="0"/>
              <a:t>Lithouses</a:t>
            </a:r>
            <a:r>
              <a:rPr lang="en-GB" dirty="0" smtClean="0"/>
              <a:t> Association</a:t>
            </a:r>
          </a:p>
          <a:p>
            <a:r>
              <a:rPr lang="en-GB" dirty="0" smtClean="0"/>
              <a:t>The Wordsworth Centre</a:t>
            </a:r>
          </a:p>
          <a:p>
            <a:r>
              <a:rPr lang="en-GB" dirty="0" err="1" smtClean="0"/>
              <a:t>Musée</a:t>
            </a:r>
            <a:r>
              <a:rPr lang="en-GB" dirty="0" smtClean="0"/>
              <a:t> de la Vie </a:t>
            </a:r>
            <a:r>
              <a:rPr lang="en-GB" dirty="0" err="1" smtClean="0"/>
              <a:t>Romantique</a:t>
            </a:r>
            <a:r>
              <a:rPr lang="en-GB" dirty="0" smtClean="0"/>
              <a:t>, Paris</a:t>
            </a:r>
          </a:p>
          <a:p>
            <a:r>
              <a:rPr lang="en-GB" dirty="0" err="1" smtClean="0"/>
              <a:t>Museo</a:t>
            </a:r>
            <a:r>
              <a:rPr lang="en-GB" dirty="0" smtClean="0"/>
              <a:t> Byron, Ravenna</a:t>
            </a:r>
          </a:p>
          <a:p>
            <a:r>
              <a:rPr lang="en-GB" dirty="0" smtClean="0"/>
              <a:t>Museum of Romanticism, Frankfurt</a:t>
            </a:r>
          </a:p>
          <a:p>
            <a:r>
              <a:rPr lang="en-GB" dirty="0" smtClean="0"/>
              <a:t>Nordic Association for </a:t>
            </a:r>
            <a:r>
              <a:rPr lang="en-GB" dirty="0"/>
              <a:t>R</a:t>
            </a:r>
            <a:r>
              <a:rPr lang="en-GB" dirty="0" smtClean="0"/>
              <a:t>omantic Studies</a:t>
            </a:r>
          </a:p>
          <a:p>
            <a:r>
              <a:rPr lang="en-GB" dirty="0" smtClean="0"/>
              <a:t>French Society for the Study of Romanticism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series of interdisciplinary events distinguished by collaboration between academia and libraries, museums, galleries, theatres </a:t>
            </a:r>
            <a:r>
              <a:rPr lang="en-GB" dirty="0" err="1" smtClean="0"/>
              <a:t>etc</a:t>
            </a:r>
            <a:r>
              <a:rPr lang="en-GB" dirty="0" smtClean="0"/>
              <a:t> with an interest in Romantic culture</a:t>
            </a:r>
          </a:p>
          <a:p>
            <a:r>
              <a:rPr lang="en-GB" dirty="0" smtClean="0"/>
              <a:t>Exploring the north, south, east and west of European Romanticisms</a:t>
            </a:r>
          </a:p>
          <a:p>
            <a:r>
              <a:rPr lang="en-GB" dirty="0" smtClean="0"/>
              <a:t>Projected events Bologna, Budapest, Paris, Ravenna, Cadiz, Porto, Frankfurt, the Lake </a:t>
            </a:r>
            <a:r>
              <a:rPr lang="en-GB" dirty="0" err="1" smtClean="0"/>
              <a:t>Dustrict</a:t>
            </a:r>
            <a:r>
              <a:rPr lang="en-GB" dirty="0" smtClean="0"/>
              <a:t> UK</a:t>
            </a:r>
          </a:p>
          <a:p>
            <a:r>
              <a:rPr lang="en-GB" dirty="0" smtClean="0"/>
              <a:t>Projected themes include anniversaries, house-museums, European Gothic, transnational poetic form, revolution, 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RÊVE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Romantic Europe: The Virtual Exhibition</a:t>
            </a:r>
          </a:p>
          <a:p>
            <a:r>
              <a:rPr lang="en-GB" dirty="0" smtClean="0"/>
              <a:t>Identifies and considers iconic objects that epitomise/construct European aspects of Romanticism</a:t>
            </a:r>
          </a:p>
          <a:p>
            <a:r>
              <a:rPr lang="en-GB" dirty="0" smtClean="0"/>
              <a:t>Brings them together in an innovative, online, </a:t>
            </a:r>
            <a:r>
              <a:rPr lang="en-GB" dirty="0" err="1" smtClean="0"/>
              <a:t>plurilingual</a:t>
            </a:r>
            <a:r>
              <a:rPr lang="en-GB" dirty="0" smtClean="0"/>
              <a:t> museum to tell a new story about European Romanticisms</a:t>
            </a:r>
          </a:p>
          <a:p>
            <a:r>
              <a:rPr lang="en-GB" dirty="0" smtClean="0"/>
              <a:t>A medium of cultural, creative and intellectual exchange, allowing for new ways of thinking ‘bottom-up’ about the materiality of Romanticism as it moved across borders</a:t>
            </a:r>
          </a:p>
        </p:txBody>
      </p:sp>
    </p:spTree>
    <p:extLst>
      <p:ext uri="{BB962C8B-B14F-4D97-AF65-F5344CB8AC3E}">
        <p14:creationId xmlns:p14="http://schemas.microsoft.com/office/powerpoint/2010/main" val="700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laboratory for experimenting with virtual exhibition</a:t>
            </a:r>
          </a:p>
          <a:p>
            <a:r>
              <a:rPr lang="en-GB" dirty="0" smtClean="0"/>
              <a:t>A new pedagogical resource</a:t>
            </a:r>
          </a:p>
          <a:p>
            <a:r>
              <a:rPr lang="en-GB" dirty="0" smtClean="0"/>
              <a:t>A way of engaging the wider public with research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7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display c. 100 objects</a:t>
            </a:r>
          </a:p>
          <a:p>
            <a:r>
              <a:rPr lang="en-GB" dirty="0" smtClean="0"/>
              <a:t>Bring untouchable, fragile objects out of store and up close</a:t>
            </a:r>
          </a:p>
          <a:p>
            <a:r>
              <a:rPr lang="en-GB" dirty="0" smtClean="0"/>
              <a:t>Display the otherwise immovable</a:t>
            </a:r>
          </a:p>
          <a:p>
            <a:r>
              <a:rPr lang="en-GB" dirty="0" smtClean="0"/>
              <a:t>Bring dispersed things into intriguing conjunction</a:t>
            </a:r>
          </a:p>
          <a:p>
            <a:r>
              <a:rPr lang="en-GB" dirty="0" smtClean="0"/>
              <a:t>Show items from private collections</a:t>
            </a:r>
          </a:p>
          <a:p>
            <a:r>
              <a:rPr lang="en-GB" dirty="0" smtClean="0"/>
              <a:t>Interpret lost iconic objects</a:t>
            </a:r>
          </a:p>
          <a:p>
            <a:r>
              <a:rPr lang="en-GB" dirty="0" smtClean="0"/>
              <a:t>Narrate items in new technological formats</a:t>
            </a:r>
          </a:p>
          <a:p>
            <a:r>
              <a:rPr lang="en-GB" dirty="0" err="1" smtClean="0"/>
              <a:t>Dramatise</a:t>
            </a:r>
            <a:r>
              <a:rPr lang="en-GB" dirty="0" smtClean="0"/>
              <a:t> exhibits by releasing them in association with anniversaries</a:t>
            </a:r>
          </a:p>
          <a:p>
            <a:r>
              <a:rPr lang="en-GB" dirty="0" smtClean="0"/>
              <a:t>Experiment with new creative responses to such objects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2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461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Dreaming Europe</vt:lpstr>
      <vt:lpstr>Dreaming Europe: or, RÊVE (Romantic Europe: The Virtual Exhibition)</vt:lpstr>
      <vt:lpstr>ERA (European Romanticisms in Association)</vt:lpstr>
      <vt:lpstr>Participants</vt:lpstr>
      <vt:lpstr>Participants (cont)</vt:lpstr>
      <vt:lpstr>Projects</vt:lpstr>
      <vt:lpstr>Project RÊVE</vt:lpstr>
      <vt:lpstr>Aims I</vt:lpstr>
      <vt:lpstr>Aims II</vt:lpstr>
      <vt:lpstr>Format</vt:lpstr>
      <vt:lpstr>Post 1 The European Jane Austen</vt:lpstr>
      <vt:lpstr>Post 2 A real picture from the fictional Corinne’s gallery</vt:lpstr>
      <vt:lpstr>Post 3 Rousseau’s Trapdoor</vt:lpstr>
      <vt:lpstr>Coming Soon…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Dreaming Europe</dc:title>
  <dc:creator>Nicola.Watson</dc:creator>
  <cp:lastModifiedBy>Nicola.Watson</cp:lastModifiedBy>
  <cp:revision>9</cp:revision>
  <dcterms:created xsi:type="dcterms:W3CDTF">2017-07-07T08:39:34Z</dcterms:created>
  <dcterms:modified xsi:type="dcterms:W3CDTF">2017-07-07T09:52:19Z</dcterms:modified>
</cp:coreProperties>
</file>